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8" d="100"/>
          <a:sy n="58" d="100"/>
        </p:scale>
        <p:origin x="-1410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45B-2558-41E5-8841-209F083935F1}" type="datetimeFigureOut">
              <a:rPr lang="es-CO" smtClean="0"/>
              <a:t>07/05/2019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71C2-4CBD-4D72-8E96-9E6EE7C66A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5198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45B-2558-41E5-8841-209F083935F1}" type="datetimeFigureOut">
              <a:rPr lang="es-CO" smtClean="0"/>
              <a:t>07/05/2019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71C2-4CBD-4D72-8E96-9E6EE7C66A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267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45B-2558-41E5-8841-209F083935F1}" type="datetimeFigureOut">
              <a:rPr lang="es-CO" smtClean="0"/>
              <a:t>07/05/2019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71C2-4CBD-4D72-8E96-9E6EE7C66A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885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45B-2558-41E5-8841-209F083935F1}" type="datetimeFigureOut">
              <a:rPr lang="es-CO" smtClean="0"/>
              <a:t>07/05/2019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71C2-4CBD-4D72-8E96-9E6EE7C66A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7256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45B-2558-41E5-8841-209F083935F1}" type="datetimeFigureOut">
              <a:rPr lang="es-CO" smtClean="0"/>
              <a:t>07/05/2019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71C2-4CBD-4D72-8E96-9E6EE7C66A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046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45B-2558-41E5-8841-209F083935F1}" type="datetimeFigureOut">
              <a:rPr lang="es-CO" smtClean="0"/>
              <a:t>07/05/2019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71C2-4CBD-4D72-8E96-9E6EE7C66A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821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45B-2558-41E5-8841-209F083935F1}" type="datetimeFigureOut">
              <a:rPr lang="es-CO" smtClean="0"/>
              <a:t>07/05/2019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71C2-4CBD-4D72-8E96-9E6EE7C66A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63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45B-2558-41E5-8841-209F083935F1}" type="datetimeFigureOut">
              <a:rPr lang="es-CO" smtClean="0"/>
              <a:t>07/05/2019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71C2-4CBD-4D72-8E96-9E6EE7C66A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060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45B-2558-41E5-8841-209F083935F1}" type="datetimeFigureOut">
              <a:rPr lang="es-CO" smtClean="0"/>
              <a:t>07/05/2019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71C2-4CBD-4D72-8E96-9E6EE7C66A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4790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45B-2558-41E5-8841-209F083935F1}" type="datetimeFigureOut">
              <a:rPr lang="es-CO" smtClean="0"/>
              <a:t>07/05/2019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71C2-4CBD-4D72-8E96-9E6EE7C66A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893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45B-2558-41E5-8841-209F083935F1}" type="datetimeFigureOut">
              <a:rPr lang="es-CO" smtClean="0"/>
              <a:t>07/05/2019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71C2-4CBD-4D72-8E96-9E6EE7C66A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8376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1345B-2558-41E5-8841-209F083935F1}" type="datetimeFigureOut">
              <a:rPr lang="es-CO" smtClean="0"/>
              <a:t>07/05/2019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D71C2-4CBD-4D72-8E96-9E6EE7C66A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9929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3000"/>
            <a:ext cx="9144000" cy="8100391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331640" y="4221088"/>
            <a:ext cx="69847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dirty="0" err="1" smtClean="0">
                <a:solidFill>
                  <a:srgbClr val="00B0F0"/>
                </a:solidFill>
              </a:rPr>
              <a:t>Student</a:t>
            </a:r>
            <a:r>
              <a:rPr lang="es-CO" sz="4000" dirty="0" smtClean="0">
                <a:solidFill>
                  <a:srgbClr val="00B0F0"/>
                </a:solidFill>
              </a:rPr>
              <a:t>: Milton Puentes </a:t>
            </a:r>
          </a:p>
          <a:p>
            <a:r>
              <a:rPr lang="es-CO" sz="4000" dirty="0">
                <a:solidFill>
                  <a:srgbClr val="00B0F0"/>
                </a:solidFill>
              </a:rPr>
              <a:t> </a:t>
            </a:r>
            <a:r>
              <a:rPr lang="es-CO" sz="4000" dirty="0" smtClean="0">
                <a:solidFill>
                  <a:srgbClr val="00B0F0"/>
                </a:solidFill>
              </a:rPr>
              <a:t>       </a:t>
            </a:r>
            <a:r>
              <a:rPr lang="es-CO" sz="4000" dirty="0" err="1" smtClean="0">
                <a:solidFill>
                  <a:srgbClr val="00B0F0"/>
                </a:solidFill>
              </a:rPr>
              <a:t>teacher</a:t>
            </a:r>
            <a:r>
              <a:rPr lang="es-CO" sz="4000" dirty="0" smtClean="0">
                <a:solidFill>
                  <a:srgbClr val="00B0F0"/>
                </a:solidFill>
              </a:rPr>
              <a:t>: Diana Escobar </a:t>
            </a:r>
          </a:p>
          <a:p>
            <a:r>
              <a:rPr lang="es-CO" sz="4000" dirty="0">
                <a:solidFill>
                  <a:srgbClr val="00B0F0"/>
                </a:solidFill>
              </a:rPr>
              <a:t> </a:t>
            </a:r>
            <a:r>
              <a:rPr lang="es-CO" sz="4000" dirty="0" smtClean="0">
                <a:solidFill>
                  <a:srgbClr val="00B0F0"/>
                </a:solidFill>
              </a:rPr>
              <a:t>             curse:10-01</a:t>
            </a:r>
            <a:endParaRPr lang="es-CO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129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5400" dirty="0" smtClean="0">
                <a:solidFill>
                  <a:schemeClr val="bg1">
                    <a:lumMod val="95000"/>
                  </a:schemeClr>
                </a:solidFill>
              </a:rPr>
              <a:t>DESCRIPTION</a:t>
            </a:r>
            <a:endParaRPr lang="es-CO" sz="5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1906" y="4005064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The Mitsubishi Lancer Evolution is a sport all-wheel-drive saloon that has a supercharged 295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hp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engine. It is the most powerful version of the Lancer range</a:t>
            </a:r>
            <a:endParaRPr lang="es-CO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817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437112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The engine of the Mitsubishi Lancer Evolution X, called 4B11, in order to squeeze thoroughly that MIVEC 2.0 turbo 300 horsepower.</a:t>
            </a:r>
            <a:endParaRPr lang="es-CO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611560" y="-891480"/>
            <a:ext cx="8229600" cy="2290266"/>
          </a:xfrm>
        </p:spPr>
        <p:txBody>
          <a:bodyPr>
            <a:normAutofit/>
          </a:bodyPr>
          <a:lstStyle/>
          <a:p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ENGINE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05209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706" y="0"/>
            <a:ext cx="9144000" cy="6858000"/>
          </a:xfr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747464"/>
            <a:ext cx="9144000" cy="2165102"/>
          </a:xfrm>
        </p:spPr>
        <p:txBody>
          <a:bodyPr>
            <a:normAutofit/>
          </a:bodyPr>
          <a:lstStyle/>
          <a:p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>
                <a:solidFill>
                  <a:schemeClr val="bg1"/>
                </a:solidFill>
              </a:rPr>
              <a:t>ACTUAL PRICE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63588" y="4869160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the current price of this automobile is 180,000,000 million </a:t>
            </a:r>
            <a:r>
              <a:rPr lang="en-US" sz="3200" dirty="0" err="1" smtClean="0"/>
              <a:t>colombian</a:t>
            </a:r>
            <a:r>
              <a:rPr lang="en-US" sz="3200" dirty="0" smtClean="0"/>
              <a:t> pesos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582674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01408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340768"/>
            <a:ext cx="8229600" cy="1143000"/>
          </a:xfrm>
        </p:spPr>
        <p:txBody>
          <a:bodyPr/>
          <a:lstStyle/>
          <a:p>
            <a:r>
              <a:rPr lang="es-CO" dirty="0" smtClean="0">
                <a:solidFill>
                  <a:schemeClr val="bg1"/>
                </a:solidFill>
              </a:rPr>
              <a:t>THANK YOU</a:t>
            </a:r>
            <a:endParaRPr lang="es-C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5136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14</Words>
  <Application>Microsoft Office PowerPoint</Application>
  <PresentationFormat>Presentación en pantalla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DESCRIPTION</vt:lpstr>
      <vt:lpstr> ENGINE</vt:lpstr>
      <vt:lpstr> ACTUAL PRICE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7</cp:revision>
  <dcterms:created xsi:type="dcterms:W3CDTF">2019-05-08T02:03:47Z</dcterms:created>
  <dcterms:modified xsi:type="dcterms:W3CDTF">2019-05-08T03:12:05Z</dcterms:modified>
</cp:coreProperties>
</file>