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174" y="-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 err="1" smtClean="0"/>
              <a:t>Presented</a:t>
            </a:r>
            <a:r>
              <a:rPr lang="es-CO" dirty="0" smtClean="0"/>
              <a:t> </a:t>
            </a:r>
            <a:r>
              <a:rPr lang="es-CO" dirty="0" err="1" smtClean="0"/>
              <a:t>by</a:t>
            </a:r>
            <a:r>
              <a:rPr lang="es-CO" dirty="0" smtClean="0"/>
              <a:t>: Milton </a:t>
            </a:r>
            <a:r>
              <a:rPr lang="es-CO" dirty="0" err="1" smtClean="0"/>
              <a:t>Puentes,David</a:t>
            </a:r>
            <a:r>
              <a:rPr lang="es-CO" dirty="0" smtClean="0"/>
              <a:t> </a:t>
            </a:r>
            <a:r>
              <a:rPr lang="es-CO" dirty="0" err="1" smtClean="0"/>
              <a:t>Babativa</a:t>
            </a:r>
            <a:r>
              <a:rPr lang="es-CO" dirty="0" smtClean="0"/>
              <a:t> y Angie cuesta </a:t>
            </a:r>
          </a:p>
          <a:p>
            <a:r>
              <a:rPr lang="es-CO" dirty="0" err="1" smtClean="0"/>
              <a:t>Presented</a:t>
            </a:r>
            <a:r>
              <a:rPr lang="es-CO" dirty="0" smtClean="0"/>
              <a:t> </a:t>
            </a:r>
            <a:r>
              <a:rPr lang="es-CO" dirty="0" err="1" smtClean="0"/>
              <a:t>to</a:t>
            </a:r>
            <a:r>
              <a:rPr lang="es-CO" dirty="0" smtClean="0"/>
              <a:t> :Diana Escobar .</a:t>
            </a:r>
            <a:br>
              <a:rPr lang="es-CO" dirty="0" smtClean="0"/>
            </a:br>
            <a:r>
              <a:rPr lang="es-CO" dirty="0" smtClean="0"/>
              <a:t>1001 </a:t>
            </a:r>
            <a:endParaRPr lang="es-CO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692398" y="2259565"/>
            <a:ext cx="6918561" cy="73866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48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Algerian" panose="04020705040A02060702" pitchFamily="82" charset="0"/>
                <a:cs typeface="Andalus" panose="02020603050405020304" pitchFamily="18" charset="-78"/>
              </a:rPr>
              <a:t>Candy </a:t>
            </a:r>
            <a:r>
              <a:rPr kumimoji="0" lang="es-CO" sz="48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lgerian" panose="04020705040A02060702" pitchFamily="82" charset="0"/>
                <a:cs typeface="Andalus" panose="02020603050405020304" pitchFamily="18" charset="-78"/>
              </a:rPr>
              <a:t>Angeles</a:t>
            </a:r>
            <a:r>
              <a:rPr kumimoji="0" lang="es-CO" sz="4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lgerian" panose="04020705040A02060702" pitchFamily="82" charset="0"/>
                <a:cs typeface="Andalus" panose="02020603050405020304" pitchFamily="18" charset="-78"/>
              </a:rPr>
              <a:t> Camp</a:t>
            </a:r>
            <a:r>
              <a:rPr kumimoji="0" lang="es-CO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  <a:cs typeface="Andalus" panose="02020603050405020304" pitchFamily="18" charset="-78"/>
              </a:rPr>
              <a:t>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presented by: </a:t>
            </a:r>
            <a:r>
              <a:rPr kumimoji="0" lang="es-CO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s-CO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2400" y="152400"/>
            <a:ext cx="12192000" cy="45720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sz="2100" b="0" i="0" u="none" strike="noStrike" cap="none" normalizeH="0" baseline="0" smtClean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presented by: </a:t>
            </a:r>
            <a:r>
              <a:rPr kumimoji="0" lang="es-CO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/>
            </a:r>
            <a:br>
              <a:rPr kumimoji="0" lang="es-CO" sz="9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s-C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58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32105" y="2494586"/>
            <a:ext cx="9601196" cy="3318936"/>
          </a:xfrm>
        </p:spPr>
        <p:txBody>
          <a:bodyPr/>
          <a:lstStyle/>
          <a:p>
            <a:r>
              <a:rPr lang="es-CO" dirty="0" smtClean="0"/>
              <a:t> 1 </a:t>
            </a:r>
            <a:r>
              <a:rPr lang="es-CO" dirty="0" err="1" smtClean="0"/>
              <a:t>day</a:t>
            </a:r>
            <a:r>
              <a:rPr lang="es-CO" dirty="0"/>
              <a:t/>
            </a:r>
            <a:br>
              <a:rPr lang="es-CO" dirty="0"/>
            </a:br>
            <a:r>
              <a:rPr lang="en-US" dirty="0" smtClean="0"/>
              <a:t>Morning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Group </a:t>
            </a:r>
            <a:r>
              <a:rPr lang="en-US" dirty="0"/>
              <a:t>Breakfast Aerobic exercise centers after that there will be recreational and cognitive </a:t>
            </a:r>
            <a:r>
              <a:rPr lang="en-US" dirty="0" smtClean="0"/>
              <a:t>activities</a:t>
            </a:r>
          </a:p>
          <a:p>
            <a:endParaRPr lang="es-CO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95402" y="1295511"/>
            <a:ext cx="8183330" cy="67710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lgerian" panose="04020705040A02060702" pitchFamily="82" charset="0"/>
              </a:rPr>
              <a:t>What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lgerian" panose="04020705040A02060702" pitchFamily="82" charset="0"/>
              </a:rPr>
              <a:t> </a:t>
            </a:r>
            <a:r>
              <a:rPr kumimoji="0" lang="es-CO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lgerian" panose="04020705040A02060702" pitchFamily="82" charset="0"/>
              </a:rPr>
              <a:t>activities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lgerian" panose="04020705040A02060702" pitchFamily="82" charset="0"/>
              </a:rPr>
              <a:t> are </a:t>
            </a:r>
            <a:r>
              <a:rPr kumimoji="0" lang="es-CO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lgerian" panose="04020705040A02060702" pitchFamily="82" charset="0"/>
              </a:rPr>
              <a:t>there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lgerian" panose="04020705040A02060702" pitchFamily="82" charset="0"/>
              </a:rPr>
              <a:t>?</a:t>
            </a:r>
            <a:r>
              <a:rPr kumimoji="0" lang="es-CO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anose="04020705040A02060702" pitchFamily="82" charset="0"/>
              </a:rPr>
              <a:t> </a:t>
            </a:r>
          </a:p>
        </p:txBody>
      </p:sp>
      <p:pic>
        <p:nvPicPr>
          <p:cNvPr id="2052" name="Picture 4" descr="Resultado de imagen para aerobicos image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107" y="3932094"/>
            <a:ext cx="2874048" cy="161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792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5723" y="1070725"/>
            <a:ext cx="9601196" cy="5006225"/>
          </a:xfrm>
        </p:spPr>
        <p:txBody>
          <a:bodyPr>
            <a:normAutofit/>
          </a:bodyPr>
          <a:lstStyle/>
          <a:p>
            <a:r>
              <a:rPr lang="es-CO" dirty="0" smtClean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Afternoon</a:t>
            </a:r>
            <a:r>
              <a:rPr lang="en-US" dirty="0"/>
              <a:t>: Lunch go to Horseback </a:t>
            </a:r>
            <a:r>
              <a:rPr lang="en-US" dirty="0" smtClean="0"/>
              <a:t>Riding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night: board </a:t>
            </a:r>
            <a:r>
              <a:rPr lang="en-US" dirty="0" smtClean="0"/>
              <a:t>games   </a:t>
            </a:r>
          </a:p>
          <a:p>
            <a:endParaRPr lang="es-CO" dirty="0"/>
          </a:p>
        </p:txBody>
      </p:sp>
      <p:pic>
        <p:nvPicPr>
          <p:cNvPr id="3075" name="Picture 3" descr="Resultado de imagen para paseo a caba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564" y="1799084"/>
            <a:ext cx="2410063" cy="1727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7" descr="Resultado de imagen para juegos de mesa"/>
          <p:cNvSpPr>
            <a:spLocks noChangeAspect="1" noChangeArrowheads="1"/>
          </p:cNvSpPr>
          <p:nvPr/>
        </p:nvSpPr>
        <p:spPr bwMode="auto">
          <a:xfrm>
            <a:off x="3573689" y="1316828"/>
            <a:ext cx="3666866" cy="36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5" descr="Resultado de imagen para juegos de mesa"/>
          <p:cNvSpPr>
            <a:spLocks noChangeAspect="1" noChangeArrowheads="1"/>
          </p:cNvSpPr>
          <p:nvPr/>
        </p:nvSpPr>
        <p:spPr bwMode="auto">
          <a:xfrm>
            <a:off x="3421289" y="1164428"/>
            <a:ext cx="3666866" cy="366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081" name="Picture 9" descr="Resultado de imagen para juegos de mesa juga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428" y="3762375"/>
            <a:ext cx="2090737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571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5851" y="1065738"/>
            <a:ext cx="9601196" cy="4858811"/>
          </a:xfrm>
        </p:spPr>
        <p:txBody>
          <a:bodyPr>
            <a:normAutofit/>
          </a:bodyPr>
          <a:lstStyle/>
          <a:p>
            <a:r>
              <a:rPr lang="en-US" dirty="0" smtClean="0"/>
              <a:t>2 </a:t>
            </a:r>
            <a:r>
              <a:rPr lang="en-US" dirty="0"/>
              <a:t>Day  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Breakfast after breakfast they go to the forest to do cleaning from 8 to 12 and from 2 to 6 cleaning the river   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 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at night they leave</a:t>
            </a:r>
            <a:endParaRPr lang="es-CO" dirty="0"/>
          </a:p>
        </p:txBody>
      </p:sp>
      <p:pic>
        <p:nvPicPr>
          <p:cNvPr id="4101" name="Picture 5" descr="Resultado de imagen para recicla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2243368"/>
            <a:ext cx="1949450" cy="212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381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What team does the people need? </a:t>
            </a:r>
            <a:r>
              <a:rPr lang="en-US" dirty="0"/>
              <a:t/>
            </a:r>
            <a:br>
              <a:rPr lang="en-US" dirty="0"/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5009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change </a:t>
            </a:r>
            <a:r>
              <a:rPr lang="en-US" dirty="0"/>
              <a:t>clothes </a:t>
            </a:r>
            <a:endParaRPr lang="en-US" dirty="0" smtClean="0"/>
          </a:p>
          <a:p>
            <a:r>
              <a:rPr lang="en-US" dirty="0" smtClean="0"/>
              <a:t>blocker </a:t>
            </a:r>
          </a:p>
          <a:p>
            <a:r>
              <a:rPr lang="en-US" dirty="0" smtClean="0"/>
              <a:t>glasses </a:t>
            </a:r>
          </a:p>
          <a:p>
            <a:r>
              <a:rPr lang="en-US" dirty="0" smtClean="0"/>
              <a:t>Lanterns</a:t>
            </a:r>
          </a:p>
          <a:p>
            <a:r>
              <a:rPr lang="en-US" dirty="0" smtClean="0"/>
              <a:t> </a:t>
            </a:r>
            <a:r>
              <a:rPr lang="en-US" dirty="0"/>
              <a:t>Sleeping bag </a:t>
            </a:r>
            <a:endParaRPr lang="en-US" dirty="0" smtClean="0"/>
          </a:p>
          <a:p>
            <a:r>
              <a:rPr lang="en-US" dirty="0" smtClean="0"/>
              <a:t>suitcase </a:t>
            </a:r>
          </a:p>
          <a:p>
            <a:r>
              <a:rPr lang="en-US" dirty="0" smtClean="0"/>
              <a:t>swimwear </a:t>
            </a:r>
            <a:r>
              <a:rPr lang="en-US" dirty="0"/>
              <a:t>food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16439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46</Words>
  <Application>Microsoft Office PowerPoint</Application>
  <PresentationFormat>Panorámica</PresentationFormat>
  <Paragraphs>28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Algerian</vt:lpstr>
      <vt:lpstr>Andalus</vt:lpstr>
      <vt:lpstr>Arial</vt:lpstr>
      <vt:lpstr>Garamond</vt:lpstr>
      <vt:lpstr>inherit</vt:lpstr>
      <vt:lpstr>Orgánico</vt:lpstr>
      <vt:lpstr>Candy Angeles Camp </vt:lpstr>
      <vt:lpstr>What activities are there? </vt:lpstr>
      <vt:lpstr>Presentación de PowerPoint</vt:lpstr>
      <vt:lpstr>Presentación de PowerPoint</vt:lpstr>
      <vt:lpstr> What team does the people need?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Dulces Angeles Camp</dc:title>
  <dc:creator>admin</dc:creator>
  <cp:lastModifiedBy>admin</cp:lastModifiedBy>
  <cp:revision>3</cp:revision>
  <dcterms:created xsi:type="dcterms:W3CDTF">2019-07-03T01:02:44Z</dcterms:created>
  <dcterms:modified xsi:type="dcterms:W3CDTF">2019-07-03T01:26:52Z</dcterms:modified>
</cp:coreProperties>
</file>