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8EE895-2415-4E1D-A7C5-8770077AA2C2}" type="datetimeFigureOut">
              <a:rPr lang="es-CO" smtClean="0"/>
              <a:t>26/02/2019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556AB1-844A-4E96-999D-E15C5183E3E2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COLEGIO CLASS </a:t>
            </a:r>
            <a:r>
              <a:rPr lang="es-CO" b="1" dirty="0" smtClean="0">
                <a:solidFill>
                  <a:srgbClr val="FF0000"/>
                </a:solidFill>
              </a:rPr>
              <a:t>I.E.D</a:t>
            </a:r>
            <a:br>
              <a:rPr lang="es-CO" b="1" dirty="0" smtClean="0">
                <a:solidFill>
                  <a:srgbClr val="FF0000"/>
                </a:solidFill>
              </a:rPr>
            </a:br>
            <a:r>
              <a:rPr lang="es-CO" b="1" dirty="0">
                <a:solidFill>
                  <a:srgbClr val="FF0000"/>
                </a:solidFill>
              </a:rPr>
              <a:t/>
            </a:r>
            <a:br>
              <a:rPr lang="es-CO" b="1" dirty="0">
                <a:solidFill>
                  <a:srgbClr val="FF0000"/>
                </a:solidFill>
              </a:rPr>
            </a:br>
            <a:r>
              <a:rPr lang="es-CO" b="1" dirty="0" smtClean="0">
                <a:solidFill>
                  <a:srgbClr val="FF0000"/>
                </a:solidFill>
              </a:rPr>
              <a:t/>
            </a:r>
            <a:br>
              <a:rPr lang="es-CO" b="1" dirty="0" smtClean="0">
                <a:solidFill>
                  <a:srgbClr val="FF0000"/>
                </a:solidFill>
              </a:rPr>
            </a:br>
            <a:r>
              <a:rPr lang="es-CO" b="1" dirty="0" smtClean="0">
                <a:solidFill>
                  <a:srgbClr val="FF0000"/>
                </a:solidFill>
              </a:rPr>
              <a:t> </a:t>
            </a:r>
            <a:r>
              <a:rPr lang="es-CO" b="1" dirty="0">
                <a:solidFill>
                  <a:srgbClr val="FF0000"/>
                </a:solidFill>
              </a:rPr>
              <a:t/>
            </a:r>
            <a:br>
              <a:rPr lang="es-CO" b="1" dirty="0">
                <a:solidFill>
                  <a:srgbClr val="FF0000"/>
                </a:solidFill>
              </a:rPr>
            </a:br>
            <a:r>
              <a:rPr lang="es-CO" b="1" dirty="0"/>
              <a:t> </a:t>
            </a:r>
            <a:br>
              <a:rPr lang="es-CO" b="1" dirty="0"/>
            </a:br>
            <a:r>
              <a:rPr lang="es-CO" b="1" dirty="0"/>
              <a:t> </a:t>
            </a:r>
            <a:br>
              <a:rPr lang="es-CO" b="1" dirty="0"/>
            </a:br>
            <a:r>
              <a:rPr lang="es-CO" dirty="0"/>
              <a:t> </a:t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2367168"/>
          </a:xfrm>
        </p:spPr>
        <p:txBody>
          <a:bodyPr/>
          <a:lstStyle/>
          <a:p>
            <a:pPr algn="ctr"/>
            <a:r>
              <a:rPr lang="es-CO" sz="4000" b="1" dirty="0">
                <a:solidFill>
                  <a:srgbClr val="FF0000"/>
                </a:solidFill>
              </a:rPr>
              <a:t>Do you eat well</a:t>
            </a:r>
            <a:r>
              <a:rPr lang="es-CO" b="1" dirty="0">
                <a:solidFill>
                  <a:srgbClr val="FF0000"/>
                </a:solidFill>
              </a:rPr>
              <a:t>? </a:t>
            </a:r>
          </a:p>
          <a:p>
            <a:r>
              <a:rPr lang="es-CO" dirty="0"/>
              <a:t> </a:t>
            </a:r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919781" cy="14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24" y="1412776"/>
            <a:ext cx="3969323" cy="40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0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healthy diet consists of eating a variety of foods that provide you with the nutrients you need to stay healthy, feel good and have energy. These nutrients include proteins, carbohydrates, fats, water, vitamins and minerals.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good diet?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861048" cy="228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579"/>
            <a:ext cx="5400600" cy="49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good food work?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94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fill half of the plate with vegetables and fruits fill a quarter of the plate with grains, half of them whole fill a quarter of the plate with lean proteins, without forgetting to vary the potreen sources and consume fish twice a week reduce the consumption of foods with a lot of sugar, salt and added fat </a:t>
            </a:r>
          </a:p>
          <a:p>
            <a:r>
              <a:rPr lang="en-US" dirty="0"/>
              <a:t> </a:t>
            </a: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71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take a good diet!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2854077" cy="28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Indigestion problems </a:t>
            </a:r>
          </a:p>
          <a:p>
            <a:r>
              <a:rPr lang="en-US" dirty="0"/>
              <a:t>.Diabetes </a:t>
            </a:r>
          </a:p>
          <a:p>
            <a:r>
              <a:rPr lang="en-US" dirty="0"/>
              <a:t>.High blood pressure </a:t>
            </a:r>
          </a:p>
          <a:p>
            <a:r>
              <a:rPr lang="en-US" dirty="0"/>
              <a:t>.Sleeping problems Design problems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Consequences of a bad diet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 </a:t>
            </a:r>
            <a:br>
              <a:rPr lang="en-US" dirty="0"/>
            </a:b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0804"/>
            <a:ext cx="3960440" cy="222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a healthy life and with a good rhythm of food and with many food tastes without leaving behind the good handling of food </a:t>
            </a:r>
          </a:p>
          <a:p>
            <a:r>
              <a:rPr lang="en-US" dirty="0"/>
              <a:t> </a:t>
            </a: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solidFill>
                  <a:srgbClr val="FF0000"/>
                </a:solidFill>
              </a:rPr>
              <a:t>Conclusions Good nutrition </a:t>
            </a:r>
            <a:r>
              <a:rPr lang="es-CO" dirty="0" err="1">
                <a:solidFill>
                  <a:srgbClr val="FF0000"/>
                </a:solidFill>
              </a:rPr>
              <a:t>is</a:t>
            </a:r>
            <a:r>
              <a:rPr lang="es-CO" dirty="0">
                <a:solidFill>
                  <a:srgbClr val="FF0000"/>
                </a:solidFill>
              </a:rPr>
              <a:t> </a:t>
            </a:r>
            <a:br>
              <a:rPr lang="es-CO" dirty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832648" cy="30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43412" y="324433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/>
              <a:t>@ </a:t>
            </a:r>
          </a:p>
        </p:txBody>
      </p:sp>
    </p:spTree>
    <p:extLst>
      <p:ext uri="{BB962C8B-B14F-4D97-AF65-F5344CB8AC3E}">
        <p14:creationId xmlns:p14="http://schemas.microsoft.com/office/powerpoint/2010/main" val="19050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177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Concurrencia</vt:lpstr>
      <vt:lpstr>COLEGIO CLASS I.E.D           </vt:lpstr>
      <vt:lpstr>What is a good diet?  </vt:lpstr>
      <vt:lpstr>How does good food work?    </vt:lpstr>
      <vt:lpstr>How to take a good diet!   </vt:lpstr>
      <vt:lpstr>Consequences of a bad diet   </vt:lpstr>
      <vt:lpstr>Conclusions Good nutrition is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CLASS I.E.D</dc:title>
  <dc:creator>PERSONAL</dc:creator>
  <cp:lastModifiedBy>PERSONAL</cp:lastModifiedBy>
  <cp:revision>3</cp:revision>
  <dcterms:created xsi:type="dcterms:W3CDTF">2019-02-27T03:38:27Z</dcterms:created>
  <dcterms:modified xsi:type="dcterms:W3CDTF">2019-02-27T04:04:57Z</dcterms:modified>
</cp:coreProperties>
</file>